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81" r:id="rId6"/>
    <p:sldId id="260" r:id="rId7"/>
    <p:sldId id="274" r:id="rId8"/>
    <p:sldId id="280" r:id="rId9"/>
    <p:sldId id="261" r:id="rId10"/>
    <p:sldId id="275" r:id="rId11"/>
    <p:sldId id="279" r:id="rId12"/>
    <p:sldId id="264" r:id="rId13"/>
    <p:sldId id="265" r:id="rId14"/>
    <p:sldId id="273" r:id="rId15"/>
    <p:sldId id="276" r:id="rId16"/>
    <p:sldId id="278" r:id="rId17"/>
    <p:sldId id="266" r:id="rId18"/>
    <p:sldId id="268" r:id="rId19"/>
    <p:sldId id="277" r:id="rId20"/>
    <p:sldId id="270" r:id="rId21"/>
    <p:sldId id="271" r:id="rId22"/>
    <p:sldId id="282" r:id="rId23"/>
    <p:sldId id="272" r:id="rId24"/>
    <p:sldId id="28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4674"/>
  </p:normalViewPr>
  <p:slideViewPr>
    <p:cSldViewPr snapToGrid="0" snapToObjects="1">
      <p:cViewPr varScale="1">
        <p:scale>
          <a:sx n="86" d="100"/>
          <a:sy n="86" d="100"/>
        </p:scale>
        <p:origin x="5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5F9E98A-4FF4-43D6-9C48-6DF0E7F2D2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07A636-DC99-4588-80C4-9E069B97C3F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4ED6A5F-3B06-48C5-850F-8045C4DF69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9A60B9D-8DAC-4DA9-88DE-9911621A2B9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F2BAA51-3181-4303-929A-FCD9C33F890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685" y="1328764"/>
            <a:ext cx="0" cy="346682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97A3C1A-4686-FB47-8E14-95DD04D729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933" y="960241"/>
            <a:ext cx="6849699" cy="4203872"/>
          </a:xfrm>
        </p:spPr>
        <p:txBody>
          <a:bodyPr anchor="ctr">
            <a:normAutofit/>
          </a:bodyPr>
          <a:lstStyle/>
          <a:p>
            <a:pPr algn="r"/>
            <a:r>
              <a:rPr lang="en-US" sz="5400"/>
              <a:t>SOLVEDOKU</a:t>
            </a:r>
          </a:p>
        </p:txBody>
      </p:sp>
    </p:spTree>
    <p:extLst>
      <p:ext uri="{BB962C8B-B14F-4D97-AF65-F5344CB8AC3E}">
        <p14:creationId xmlns:p14="http://schemas.microsoft.com/office/powerpoint/2010/main" val="490442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6EFE474-4FE0-4E8F-8F09-5ED2C9E76A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8B8C81-54DC-4AF5-B682-3A2C70A6B55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8ACF89C-CFC3-4D68-B3C4-2BEFB7BBE5F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22F7FD7-8884-4FD5-95AB-0B5C6033ADF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8D41B-9286-479F-9AB7-678C8E348D7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8085B3-68CB-4716-92D1-AEA0BEB1B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1030" y="1116345"/>
            <a:ext cx="4863830" cy="3866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9C25BF-F513-499D-AA41-D8B26B2C7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500"/>
              <a:t>Picture reader module implementation </a:t>
            </a:r>
          </a:p>
        </p:txBody>
      </p:sp>
    </p:spTree>
    <p:extLst>
      <p:ext uri="{BB962C8B-B14F-4D97-AF65-F5344CB8AC3E}">
        <p14:creationId xmlns:p14="http://schemas.microsoft.com/office/powerpoint/2010/main" val="1064283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522FE7-5A29-4EF6-B1EF-2CA55748A7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92E09-EBC7-416C-B887-DFF915D7F4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4498D-E084-44BE-A196-CFCE3556435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BC7667-C352-4842-9AFD-E5C16AD002F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5F9E98A-4FF4-43D6-9C48-6DF0E7F2D2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07A636-DC99-4588-80C4-9E069B97C3F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4ED6A5F-3B06-48C5-850F-8045C4DF69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A60B9D-8DAC-4DA9-88DE-9911621A2B9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2BAA51-3181-4303-929A-FCD9C33F890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685" y="1328764"/>
            <a:ext cx="0" cy="346682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DAFD954-2007-47C1-B8F6-BEB0BD36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933" y="960241"/>
            <a:ext cx="6849699" cy="4203872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r"/>
            <a:r>
              <a:rPr lang="en-US" sz="5400"/>
              <a:t>Analysis and data formulation module (AM) (DFM)</a:t>
            </a:r>
          </a:p>
        </p:txBody>
      </p:sp>
    </p:spTree>
    <p:extLst>
      <p:ext uri="{BB962C8B-B14F-4D97-AF65-F5344CB8AC3E}">
        <p14:creationId xmlns:p14="http://schemas.microsoft.com/office/powerpoint/2010/main" val="380770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F1774-8280-4641-85DE-284167268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and data formulation module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E34A42-F812-6544-BE4A-C718FE70F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4221994"/>
            <a:ext cx="9900847" cy="18974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720AA4-FA0D-0741-A15C-AAD908475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869" y="2014151"/>
            <a:ext cx="9920557" cy="191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512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316C0-7C84-514E-BBD5-682E24D86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and data formulation module cont.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08806D-80D9-0F4A-82FA-2DEEB5CCE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9506" y="2122207"/>
            <a:ext cx="1950407" cy="33435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0B944E-41E9-7F40-9D86-851A13444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344" y="2122207"/>
            <a:ext cx="2074609" cy="3237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E774BB-9747-434E-A7E0-44C048029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175" y="2122208"/>
            <a:ext cx="1976900" cy="33435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776F79-89C9-4142-9818-D0173A71D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395" y="2122209"/>
            <a:ext cx="2147491" cy="32398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535F81-59F6-EA4C-AC12-0F71A6725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404" y="2122209"/>
            <a:ext cx="2040102" cy="32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14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6EFE474-4FE0-4E8F-8F09-5ED2C9E76A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8B8C81-54DC-4AF5-B682-3A2C70A6B55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8ACF89C-CFC3-4D68-B3C4-2BEFB7BBE5F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22F7FD7-8884-4FD5-95AB-0B5C6033ADF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8D41B-9286-479F-9AB7-678C8E348D7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3D470A-9D87-D64A-894F-27D9D9303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5184" y="1043630"/>
            <a:ext cx="6599668" cy="3931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91237A-E600-4A47-BC6B-C4582E15A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800"/>
              <a:t>Analysis and data formulation module cont.</a:t>
            </a:r>
          </a:p>
        </p:txBody>
      </p:sp>
    </p:spTree>
    <p:extLst>
      <p:ext uri="{BB962C8B-B14F-4D97-AF65-F5344CB8AC3E}">
        <p14:creationId xmlns:p14="http://schemas.microsoft.com/office/powerpoint/2010/main" val="1047616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6EFE474-4FE0-4E8F-8F09-5ED2C9E76A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8B8C81-54DC-4AF5-B682-3A2C70A6B55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8ACF89C-CFC3-4D68-B3C4-2BEFB7BBE5F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22F7FD7-8884-4FD5-95AB-0B5C6033ADF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8D41B-9286-479F-9AB7-678C8E348D7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37D99D-026E-45F9-956F-13405A100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49822" y="1112548"/>
            <a:ext cx="6089514" cy="3866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75305-37AF-4549-A2B7-E8D3814F8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500"/>
              <a:t>Analysis and data formulation implementation </a:t>
            </a:r>
          </a:p>
        </p:txBody>
      </p:sp>
    </p:spTree>
    <p:extLst>
      <p:ext uri="{BB962C8B-B14F-4D97-AF65-F5344CB8AC3E}">
        <p14:creationId xmlns:p14="http://schemas.microsoft.com/office/powerpoint/2010/main" val="1550474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522FE7-5A29-4EF6-B1EF-2CA55748A7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92E09-EBC7-416C-B887-DFF915D7F4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4498D-E084-44BE-A196-CFCE3556435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BC7667-C352-4842-9AFD-E5C16AD002F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5F9E98A-4FF4-43D6-9C48-6DF0E7F2D2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07A636-DC99-4588-80C4-9E069B97C3F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4ED6A5F-3B06-48C5-850F-8045C4DF69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A60B9D-8DAC-4DA9-88DE-9911621A2B9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2BAA51-3181-4303-929A-FCD9C33F890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685" y="1328764"/>
            <a:ext cx="0" cy="346682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B5CFD5E-FFF1-4A2F-BBD7-4EDA61206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933" y="960241"/>
            <a:ext cx="6849699" cy="4203872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r"/>
            <a:r>
              <a:rPr lang="en-US" sz="5400"/>
              <a:t>Solver Module (SM)</a:t>
            </a:r>
          </a:p>
        </p:txBody>
      </p:sp>
    </p:spTree>
    <p:extLst>
      <p:ext uri="{BB962C8B-B14F-4D97-AF65-F5344CB8AC3E}">
        <p14:creationId xmlns:p14="http://schemas.microsoft.com/office/powerpoint/2010/main" val="3260918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91196-5B4A-A44A-AACB-A3895A43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Solver Module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78D4B1-8382-5541-99FB-5453492B2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028" y="2096088"/>
            <a:ext cx="9604375" cy="2844869"/>
          </a:xfrm>
        </p:spPr>
      </p:pic>
    </p:spTree>
    <p:extLst>
      <p:ext uri="{BB962C8B-B14F-4D97-AF65-F5344CB8AC3E}">
        <p14:creationId xmlns:p14="http://schemas.microsoft.com/office/powerpoint/2010/main" val="1617610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CABCAE3-64FC-4149-819F-2C18128241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12FDCFE-9AD2-4D8A-8CBF-B3AA37EBF6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BD463FC-4CA8-4FF4-85A3-AF9F4B98D21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ECF35C3-8B44-4F4B-BD25-4C01823DB22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0712110-0BC1-4B31-B3BB-63B44222E8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66B5F3-C053-4580-B04A-1EF9498882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5CED634-E2D0-4AB7-96DD-816C9B52C5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CDDCDFB-696D-4FDF-9B58-24F71B7C37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A6123F2-4B61-414F-A7E5-5B7828EACAE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F595E7-C0CF-F041-912E-B492854DA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48902" y="99230"/>
            <a:ext cx="6342795" cy="5974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4A4935-8421-F64B-A554-60D89C9E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Solver Module cont.</a:t>
            </a:r>
          </a:p>
        </p:txBody>
      </p:sp>
    </p:spTree>
    <p:extLst>
      <p:ext uri="{BB962C8B-B14F-4D97-AF65-F5344CB8AC3E}">
        <p14:creationId xmlns:p14="http://schemas.microsoft.com/office/powerpoint/2010/main" val="2590409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522FE7-5A29-4EF6-B1EF-2CA55748A7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92E09-EBC7-416C-B887-DFF915D7F4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4498D-E084-44BE-A196-CFCE3556435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BC7667-C352-4842-9AFD-E5C16AD002F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5F9E98A-4FF4-43D6-9C48-6DF0E7F2D2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07A636-DC99-4588-80C4-9E069B97C3F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4ED6A5F-3B06-48C5-850F-8045C4DF69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A60B9D-8DAC-4DA9-88DE-9911621A2B9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2BAA51-3181-4303-929A-FCD9C33F890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685" y="1328764"/>
            <a:ext cx="0" cy="346682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E0EE7AC-884E-49B3-84B0-23B1CD65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933" y="960241"/>
            <a:ext cx="6849699" cy="4203872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r"/>
            <a:r>
              <a:rPr lang="en-US" sz="5400"/>
              <a:t>Display module (DM) </a:t>
            </a:r>
          </a:p>
        </p:txBody>
      </p:sp>
    </p:spTree>
    <p:extLst>
      <p:ext uri="{BB962C8B-B14F-4D97-AF65-F5344CB8AC3E}">
        <p14:creationId xmlns:p14="http://schemas.microsoft.com/office/powerpoint/2010/main" val="637339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2D4742-5C64-1644-8983-D0314305A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2513331"/>
            <a:ext cx="4960443" cy="2455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6100F7-42DB-8749-920A-354E4778A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21DC2-A9F4-4645-9F82-3088E2340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lang="en-US" dirty="0"/>
              <a:t>SOLVEDOKU solves Sudoku puzzles using image recognition </a:t>
            </a:r>
          </a:p>
          <a:p>
            <a:r>
              <a:rPr lang="en-US" dirty="0"/>
              <a:t>SOLVEDOKU offers several benefits for the user </a:t>
            </a:r>
          </a:p>
          <a:p>
            <a:pPr lvl="1"/>
            <a:r>
              <a:rPr lang="en-US" dirty="0"/>
              <a:t>Allows for a quick solution to a  Sudoku puzzle</a:t>
            </a:r>
          </a:p>
          <a:p>
            <a:pPr lvl="1"/>
            <a:r>
              <a:rPr lang="en-US" dirty="0"/>
              <a:t>Offers an easier solution finder than a text input Sudoku solver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818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84C75E2B-CACA-478C-B26B-182AF87A18E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50FF2874-547C-4D14-9E18-28B19002FB8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6CF827D-A163-47F7-BD87-34EB4FA7D69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299D9A9-1DA8-433D-A9BC-FB48D93D421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9BF9227-2154-4DD5-A607-878EC3CA9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2672675"/>
            <a:ext cx="9603274" cy="2136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BC7CC-6FA1-CC46-A298-D9C2BAE1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Display Module </a:t>
            </a:r>
          </a:p>
        </p:txBody>
      </p:sp>
    </p:spTree>
    <p:extLst>
      <p:ext uri="{BB962C8B-B14F-4D97-AF65-F5344CB8AC3E}">
        <p14:creationId xmlns:p14="http://schemas.microsoft.com/office/powerpoint/2010/main" val="82031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6EFE474-4FE0-4E8F-8F09-5ED2C9E76A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8B8C81-54DC-4AF5-B682-3A2C70A6B55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8ACF89C-CFC3-4D68-B3C4-2BEFB7BBE5F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22F7FD7-8884-4FD5-95AB-0B5C6033ADF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8D41B-9286-479F-9AB7-678C8E348D7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672BB8-272B-144B-953A-E37011E68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4" y="1290214"/>
            <a:ext cx="6282919" cy="3518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A4D1DB-FFD8-F34A-8F08-EB930F063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Display module </a:t>
            </a:r>
          </a:p>
        </p:txBody>
      </p:sp>
    </p:spTree>
    <p:extLst>
      <p:ext uri="{BB962C8B-B14F-4D97-AF65-F5344CB8AC3E}">
        <p14:creationId xmlns:p14="http://schemas.microsoft.com/office/powerpoint/2010/main" val="3132334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6EFE474-4FE0-4E8F-8F09-5ED2C9E76A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8B8C81-54DC-4AF5-B682-3A2C70A6B55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8ACF89C-CFC3-4D68-B3C4-2BEFB7BBE5F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22F7FD7-8884-4FD5-95AB-0B5C6033ADF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8D41B-9286-479F-9AB7-678C8E348D7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5EBA33-395C-492B-AF90-8AD6AB43D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52919" y="1050587"/>
            <a:ext cx="4552545" cy="4062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9B57F5-DB19-4AF6-9F9A-0163C2EC6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500"/>
              <a:t>Display module implementation </a:t>
            </a:r>
          </a:p>
        </p:txBody>
      </p:sp>
    </p:spTree>
    <p:extLst>
      <p:ext uri="{BB962C8B-B14F-4D97-AF65-F5344CB8AC3E}">
        <p14:creationId xmlns:p14="http://schemas.microsoft.com/office/powerpoint/2010/main" val="882377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2A81E1-BCBE-426B-8C09-33274E6940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D1DDD4-5BB3-45BA-B9B3-06B62299AD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4DAE64-2302-42EA-8239-F2F0775CA5A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84B8F8-FDC9-498B-9960-5D7260AFCB0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9AEF61F-6CFA-495B-9E31-628F9EFAC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968" y="611030"/>
            <a:ext cx="4148078" cy="4660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4F16ED-CA24-C24F-AD75-563E85337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Main Control Module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61271-3174-C748-8786-F64DD3345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sz="3000" dirty="0"/>
              <a:t>Provides mechanisms (mainly buttons) to control the features.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317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CABCAE3-64FC-4149-819F-2C18128241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2FDCFE-9AD2-4D8A-8CBF-B3AA37EBF6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D463FC-4CA8-4FF4-85A3-AF9F4B98D21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CF35C3-8B44-4F4B-BD25-4C01823DB22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FA7AD0A-1871-4DF8-9235-F49D0513B9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B04CFB-FAE5-47DD-9B3E-4E9BA7A89C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6EFE474-4FE0-4E8F-8F09-5ED2C9E76A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8B8C81-54DC-4AF5-B682-3A2C70A6B55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8ACF89C-CFC3-4D68-B3C4-2BEFB7BBE5F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622F7FD7-8884-4FD5-95AB-0B5C6033ADF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E68D41B-9286-479F-9AB7-678C8E348D7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E04CF2F-D5EA-4E31-80FC-9066F7790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95736" y="1116345"/>
            <a:ext cx="5953327" cy="3866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D9253F-B83F-4C75-B72B-32016BD2A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500"/>
              <a:t>Main Control implementation </a:t>
            </a:r>
          </a:p>
        </p:txBody>
      </p:sp>
    </p:spTree>
    <p:extLst>
      <p:ext uri="{BB962C8B-B14F-4D97-AF65-F5344CB8AC3E}">
        <p14:creationId xmlns:p14="http://schemas.microsoft.com/office/powerpoint/2010/main" val="3657206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84C75E2B-CACA-478C-B26B-182AF87A18E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0FF2874-547C-4D14-9E18-28B19002FB8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6CF827D-A163-47F7-BD87-34EB4FA7D69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99D9A9-1DA8-433D-A9BC-FB48D93D421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274FF48E-21C6-4ED1-8D57-5D27A7B766F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DE4EA73-B3EE-41C9-8DED-BFE8955857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DD4A4E6-AE28-4022-81BD-8F9C976B2C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1206E84-DE07-4C15-AC7E-FB739A177E6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7C634BF-2A5F-7D4F-95F4-F2D43D53E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6729" y="647193"/>
            <a:ext cx="8643010" cy="3652214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038F25F-EDEF-4677-BA06-9A0951D44CB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4460798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06FF0ED-2C30-DB40-9A9A-C7F4827B8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8" y="4613198"/>
            <a:ext cx="8654522" cy="8446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DFD LEVEL 0</a:t>
            </a:r>
          </a:p>
        </p:txBody>
      </p:sp>
    </p:spTree>
    <p:extLst>
      <p:ext uri="{BB962C8B-B14F-4D97-AF65-F5344CB8AC3E}">
        <p14:creationId xmlns:p14="http://schemas.microsoft.com/office/powerpoint/2010/main" val="85374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712110-0BC1-4B31-B3BB-63B44222E8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6B5F3-C053-4580-B04A-1EF9498882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ED634-E2D0-4AB7-96DD-816C9B52C5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DDCDFB-696D-4FDF-9B58-24F71B7C37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6123F2-4B61-414F-A7E5-5B7828EACAE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87F80B-E43B-E541-B332-E0CA5BB1F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55957" y="469557"/>
            <a:ext cx="6064058" cy="53381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754D18-E9CB-9046-A51D-CFB82877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DFD LEVEL 1 </a:t>
            </a:r>
          </a:p>
        </p:txBody>
      </p:sp>
    </p:spTree>
    <p:extLst>
      <p:ext uri="{BB962C8B-B14F-4D97-AF65-F5344CB8AC3E}">
        <p14:creationId xmlns:p14="http://schemas.microsoft.com/office/powerpoint/2010/main" val="458260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522FE7-5A29-4EF6-B1EF-2CA55748A7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92E09-EBC7-416C-B887-DFF915D7F4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4498D-E084-44BE-A196-CFCE3556435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BC7667-C352-4842-9AFD-E5C16AD002F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5F9E98A-4FF4-43D6-9C48-6DF0E7F2D2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07A636-DC99-4588-80C4-9E069B97C3F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4ED6A5F-3B06-48C5-850F-8045C4DF69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A60B9D-8DAC-4DA9-88DE-9911621A2B9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2BAA51-3181-4303-929A-FCD9C33F890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685" y="1328764"/>
            <a:ext cx="0" cy="346682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F682A49-397B-4087-964E-AADAA7DE0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933" y="960241"/>
            <a:ext cx="6849699" cy="4203872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r"/>
            <a:r>
              <a:rPr lang="en-US" sz="5400"/>
              <a:t>Input module (IM)</a:t>
            </a:r>
          </a:p>
        </p:txBody>
      </p:sp>
    </p:spTree>
    <p:extLst>
      <p:ext uri="{BB962C8B-B14F-4D97-AF65-F5344CB8AC3E}">
        <p14:creationId xmlns:p14="http://schemas.microsoft.com/office/powerpoint/2010/main" val="3211999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A869E1-F851-4A52-92F5-77E592B76A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83AD55-8296-44BD-8E14-DD2DDBC351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F46B26-15FC-4C5A-94FA-AE9ED64B5C2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2F6065-5345-44BD-B66E-5487CCD7A9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7ABCFA2-55B0-438C-A39A-637FFC6246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D2C934-710E-4E0E-9ED4-03F07E01920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A40572-62E5-460B-AD24-B6628527ACB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D872D4-D7E5-4CD8-9DAC-2BC612F08E6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AD0F4F3-8F5C-421F-9FC1-DB3ED0BF61D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35B4F6D-C7F7-E04A-B84D-66EAED5F7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479" y="125674"/>
            <a:ext cx="3966606" cy="394677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0ECF8F-84DA-024A-9C74-F709B4A56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63185" y="588523"/>
            <a:ext cx="3692411" cy="26677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35C3DB-B078-624D-BD68-188AC4399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95" y="1474969"/>
            <a:ext cx="302655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Input Module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8FAF0F-9258-9B44-B8D0-9B23D7A4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372" y="4273709"/>
            <a:ext cx="10076223" cy="16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61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6EFE474-4FE0-4E8F-8F09-5ED2C9E76A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8B8C81-54DC-4AF5-B682-3A2C70A6B55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8ACF89C-CFC3-4D68-B3C4-2BEFB7BBE5F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22F7FD7-8884-4FD5-95AB-0B5C6033ADF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8D41B-9286-479F-9AB7-678C8E348D7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172226-CB18-4255-94C8-89BBAB694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4" y="1410921"/>
            <a:ext cx="6282919" cy="32770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EE543-8448-431C-B2B6-46481C2C7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500"/>
              <a:t>Input module implementation </a:t>
            </a:r>
          </a:p>
        </p:txBody>
      </p:sp>
    </p:spTree>
    <p:extLst>
      <p:ext uri="{BB962C8B-B14F-4D97-AF65-F5344CB8AC3E}">
        <p14:creationId xmlns:p14="http://schemas.microsoft.com/office/powerpoint/2010/main" val="888485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522FE7-5A29-4EF6-B1EF-2CA55748A7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7" name="Picture 8">
            <a:extLst>
              <a:ext uri="{FF2B5EF4-FFF2-40B4-BE49-F238E27FC236}">
                <a16:creationId xmlns:a16="http://schemas.microsoft.com/office/drawing/2014/main" id="{C2192E09-EBC7-416C-B887-DFF915D7F4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10">
            <a:extLst>
              <a:ext uri="{FF2B5EF4-FFF2-40B4-BE49-F238E27FC236}">
                <a16:creationId xmlns:a16="http://schemas.microsoft.com/office/drawing/2014/main" id="{2924498D-E084-44BE-A196-CFCE3556435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2">
            <a:extLst>
              <a:ext uri="{FF2B5EF4-FFF2-40B4-BE49-F238E27FC236}">
                <a16:creationId xmlns:a16="http://schemas.microsoft.com/office/drawing/2014/main" id="{3BBC7667-C352-4842-9AFD-E5C16AD002F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14">
            <a:extLst>
              <a:ext uri="{FF2B5EF4-FFF2-40B4-BE49-F238E27FC236}">
                <a16:creationId xmlns:a16="http://schemas.microsoft.com/office/drawing/2014/main" id="{B5F9E98A-4FF4-43D6-9C48-6DF0E7F2D2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D207A636-DC99-4588-80C4-9E069B97C3F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32" name="Picture 18">
            <a:extLst>
              <a:ext uri="{FF2B5EF4-FFF2-40B4-BE49-F238E27FC236}">
                <a16:creationId xmlns:a16="http://schemas.microsoft.com/office/drawing/2014/main" id="{D4ED6A5F-3B06-48C5-850F-8045C4DF69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20">
            <a:extLst>
              <a:ext uri="{FF2B5EF4-FFF2-40B4-BE49-F238E27FC236}">
                <a16:creationId xmlns:a16="http://schemas.microsoft.com/office/drawing/2014/main" id="{C9A60B9D-8DAC-4DA9-88DE-9911621A2B9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2">
            <a:extLst>
              <a:ext uri="{FF2B5EF4-FFF2-40B4-BE49-F238E27FC236}">
                <a16:creationId xmlns:a16="http://schemas.microsoft.com/office/drawing/2014/main" id="{0F2BAA51-3181-4303-929A-FCD9C33F890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685" y="1328764"/>
            <a:ext cx="0" cy="346682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5FA494-A0FC-4658-9256-25B82F89E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933" y="960241"/>
            <a:ext cx="6849699" cy="4203872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r"/>
            <a:r>
              <a:rPr lang="en-US" sz="5400"/>
              <a:t>Picture reader module (PRM)</a:t>
            </a:r>
          </a:p>
        </p:txBody>
      </p:sp>
    </p:spTree>
    <p:extLst>
      <p:ext uri="{BB962C8B-B14F-4D97-AF65-F5344CB8AC3E}">
        <p14:creationId xmlns:p14="http://schemas.microsoft.com/office/powerpoint/2010/main" val="3638401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A869E1-F851-4A52-92F5-77E592B76A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83AD55-8296-44BD-8E14-DD2DDBC351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F46B26-15FC-4C5A-94FA-AE9ED64B5C2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2F6065-5345-44BD-B66E-5487CCD7A9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7ABCFA2-55B0-438C-A39A-637FFC6246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D2C934-710E-4E0E-9ED4-03F07E01920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A40572-62E5-460B-AD24-B6628527ACB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D872D4-D7E5-4CD8-9DAC-2BC612F08E6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AD0F4F3-8F5C-421F-9FC1-DB3ED0BF61D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468542-FE65-684A-B0C1-CD223F6AF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91633" y="338463"/>
            <a:ext cx="3692411" cy="3360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27218F-F6DA-F14C-9D75-7CD9A17C6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821" y="332615"/>
            <a:ext cx="3692411" cy="33508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1A3B51-3B6F-724B-BD78-801B47B8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95" y="1474969"/>
            <a:ext cx="302655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Picture Reader Module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75610E-F6F1-B344-97B6-4C2CBE442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780" y="4093309"/>
            <a:ext cx="9379147" cy="18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6516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445</TotalTime>
  <Words>140</Words>
  <Application>Microsoft Office PowerPoint</Application>
  <PresentationFormat>Widescreen</PresentationFormat>
  <Paragraphs>29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Gill Sans MT</vt:lpstr>
      <vt:lpstr>Gallery</vt:lpstr>
      <vt:lpstr>SOLVEDOKU</vt:lpstr>
      <vt:lpstr>Introduction </vt:lpstr>
      <vt:lpstr>DFD LEVEL 0</vt:lpstr>
      <vt:lpstr>DFD LEVEL 1 </vt:lpstr>
      <vt:lpstr>Input module (IM)</vt:lpstr>
      <vt:lpstr>Input Module</vt:lpstr>
      <vt:lpstr>Input module implementation </vt:lpstr>
      <vt:lpstr>Picture reader module (PRM)</vt:lpstr>
      <vt:lpstr>Picture Reader Module</vt:lpstr>
      <vt:lpstr>Picture reader module implementation </vt:lpstr>
      <vt:lpstr>Analysis and data formulation module (AM) (DFM)</vt:lpstr>
      <vt:lpstr>Analysis and data formulation module </vt:lpstr>
      <vt:lpstr>Analysis and data formulation module cont.</vt:lpstr>
      <vt:lpstr>Analysis and data formulation module cont.</vt:lpstr>
      <vt:lpstr>Analysis and data formulation implementation </vt:lpstr>
      <vt:lpstr>Solver Module (SM)</vt:lpstr>
      <vt:lpstr>Solver Module</vt:lpstr>
      <vt:lpstr>Solver Module cont.</vt:lpstr>
      <vt:lpstr>Display module (DM) </vt:lpstr>
      <vt:lpstr>Display Module </vt:lpstr>
      <vt:lpstr>Display module </vt:lpstr>
      <vt:lpstr>Display module implementation </vt:lpstr>
      <vt:lpstr>Main Control Module </vt:lpstr>
      <vt:lpstr>Main Control implementation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SOLVEDOKU</dc:title>
  <dc:creator>Trang, Kevin J</dc:creator>
  <cp:lastModifiedBy>ss115</cp:lastModifiedBy>
  <cp:revision>14</cp:revision>
  <dcterms:created xsi:type="dcterms:W3CDTF">2018-04-27T00:43:27Z</dcterms:created>
  <dcterms:modified xsi:type="dcterms:W3CDTF">2018-05-01T03:15:34Z</dcterms:modified>
</cp:coreProperties>
</file>